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602" r:id="rId2"/>
    <p:sldId id="603" r:id="rId3"/>
    <p:sldId id="604" r:id="rId4"/>
    <p:sldId id="605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7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0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17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2.xml"/><Relationship Id="rId10" Type="http://schemas.openxmlformats.org/officeDocument/2006/relationships/slide" Target="slide23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8070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57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7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1429</Words>
  <Application>Microsoft Office PowerPoint</Application>
  <PresentationFormat>A3 용지(297x420mm)</PresentationFormat>
  <Paragraphs>412</Paragraphs>
  <Slides>41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43</cp:revision>
  <dcterms:created xsi:type="dcterms:W3CDTF">2017-09-18T04:26:20Z</dcterms:created>
  <dcterms:modified xsi:type="dcterms:W3CDTF">2017-11-22T09:06:57Z</dcterms:modified>
</cp:coreProperties>
</file>